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212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60D6434-3AD1-4177-BF12-ED95E49BA61F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AD4387-53AA-4258-BD65-BD021E360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D6434-3AD1-4177-BF12-ED95E49BA61F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D4387-53AA-4258-BD65-BD021E360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60D6434-3AD1-4177-BF12-ED95E49BA61F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DAD4387-53AA-4258-BD65-BD021E360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D6434-3AD1-4177-BF12-ED95E49BA61F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AD4387-53AA-4258-BD65-BD021E360A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D6434-3AD1-4177-BF12-ED95E49BA61F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DAD4387-53AA-4258-BD65-BD021E360A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60D6434-3AD1-4177-BF12-ED95E49BA61F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DAD4387-53AA-4258-BD65-BD021E360A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60D6434-3AD1-4177-BF12-ED95E49BA61F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DAD4387-53AA-4258-BD65-BD021E360A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D6434-3AD1-4177-BF12-ED95E49BA61F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AD4387-53AA-4258-BD65-BD021E360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D6434-3AD1-4177-BF12-ED95E49BA61F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AD4387-53AA-4258-BD65-BD021E360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D6434-3AD1-4177-BF12-ED95E49BA61F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AD4387-53AA-4258-BD65-BD021E360A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60D6434-3AD1-4177-BF12-ED95E49BA61F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DAD4387-53AA-4258-BD65-BD021E360A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60D6434-3AD1-4177-BF12-ED95E49BA61F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DAD4387-53AA-4258-BD65-BD021E360A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Donato Bramante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Mason </a:t>
            </a:r>
            <a:r>
              <a:rPr lang="en-US" dirty="0" smtClean="0"/>
              <a:t>Jones and Jon </a:t>
            </a:r>
            <a:r>
              <a:rPr lang="en-US" dirty="0" err="1" smtClean="0"/>
              <a:t>Stoller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Born July 1444 </a:t>
            </a:r>
          </a:p>
          <a:p>
            <a:endParaRPr lang="en-US" dirty="0" smtClean="0"/>
          </a:p>
          <a:p>
            <a:r>
              <a:rPr lang="en-US" dirty="0" smtClean="0"/>
              <a:t>Place of birth was Urbino, Italy</a:t>
            </a:r>
          </a:p>
          <a:p>
            <a:endParaRPr lang="en-US" dirty="0" smtClean="0"/>
          </a:p>
          <a:p>
            <a:r>
              <a:rPr lang="en-US" dirty="0" smtClean="0"/>
              <a:t>Architect</a:t>
            </a:r>
          </a:p>
          <a:p>
            <a:endParaRPr lang="en-US" dirty="0" smtClean="0"/>
          </a:p>
          <a:p>
            <a:r>
              <a:rPr lang="en-US" dirty="0" smtClean="0"/>
              <a:t>Died March 1514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Donato Braman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676400"/>
            <a:ext cx="2846729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Famous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Work, designed                                                 St. Peter's Basilica                                        (1506-1626)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 Roman Catholic tradition,                                                    this is the burial site </a:t>
            </a:r>
            <a:r>
              <a:rPr lang="en-US" smtClean="0"/>
              <a:t>of                                        St</a:t>
            </a:r>
            <a:r>
              <a:rPr lang="en-US" dirty="0" smtClean="0"/>
              <a:t>. Peter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Thought to be the greatest church in all Christendom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upload.wikimedia.org/wikipedia/commons/thumb/6/6b/Vatican-StPierre-Int%C3%A9rieur1.jpg/250px-Vatican-StPierre-Int%C3%A9rieu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524000"/>
            <a:ext cx="3445213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to Renaissance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Inspired the Renaissance by having nine different Renaissance artists paint the interior of the Basilica </a:t>
            </a:r>
          </a:p>
          <a:p>
            <a:endParaRPr lang="en-US" dirty="0" smtClean="0"/>
          </a:p>
          <a:p>
            <a:r>
              <a:rPr lang="en-US" dirty="0" smtClean="0"/>
              <a:t>Bramante’s work was more Secularism </a:t>
            </a:r>
          </a:p>
          <a:p>
            <a:endParaRPr lang="en-US" dirty="0" smtClean="0"/>
          </a:p>
          <a:p>
            <a:r>
              <a:rPr lang="en-US" dirty="0" smtClean="0"/>
              <a:t>Used to paint, then became more interested in Architecture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   The Palace of the Cancelleria	     </a:t>
            </a:r>
          </a:p>
          <a:p>
            <a:pPr>
              <a:buNone/>
            </a:pPr>
            <a:r>
              <a:rPr lang="en-US" sz="2400" dirty="0" smtClean="0"/>
              <a:t>   				 			The Belvedere</a:t>
            </a:r>
            <a:endParaRPr lang="en-US" sz="2400" dirty="0"/>
          </a:p>
        </p:txBody>
      </p:sp>
      <p:pic>
        <p:nvPicPr>
          <p:cNvPr id="16388" name="Picture 4" descr="http://t1.gstatic.com/images?q=tbn:ANd9GcScJRHODTn5htOyC96Lvk7dYjHN6ZVthdu8bfF8g6oOx2mPH6dw4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438400"/>
            <a:ext cx="3560581" cy="2743200"/>
          </a:xfrm>
          <a:prstGeom prst="rect">
            <a:avLst/>
          </a:prstGeom>
          <a:noFill/>
        </p:spPr>
      </p:pic>
      <p:pic>
        <p:nvPicPr>
          <p:cNvPr id="16390" name="Picture 6" descr="http://t0.gstatic.com/images?q=tbn:ANd9GcS9vFkYKtNMpBoFjcU83y0k-9jn80qALOAMRAMJM0ZFE3GhP6U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057400"/>
            <a:ext cx="3609975" cy="2703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238</TotalTime>
  <Words>100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Median</vt:lpstr>
      <vt:lpstr>Donato Bramante</vt:lpstr>
      <vt:lpstr>Biography</vt:lpstr>
      <vt:lpstr>Most Famous Work</vt:lpstr>
      <vt:lpstr>Impact to Renaissance </vt:lpstr>
      <vt:lpstr>Other Works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J.R.R. Tolkien</dc:title>
  <dc:creator>admin</dc:creator>
  <cp:lastModifiedBy>admin</cp:lastModifiedBy>
  <cp:revision>37</cp:revision>
  <dcterms:created xsi:type="dcterms:W3CDTF">2012-03-09T19:23:30Z</dcterms:created>
  <dcterms:modified xsi:type="dcterms:W3CDTF">2012-04-24T12:55:21Z</dcterms:modified>
</cp:coreProperties>
</file>